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57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57993-524B-074E-B440-228BF3F7B821}" v="25" dt="2026-08-30T18:14:30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9"/>
    <p:restoredTop sz="94653"/>
  </p:normalViewPr>
  <p:slideViewPr>
    <p:cSldViewPr snapToGrid="0">
      <p:cViewPr varScale="1">
        <p:scale>
          <a:sx n="112" d="100"/>
          <a:sy n="112" d="100"/>
        </p:scale>
        <p:origin x="2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lle Nathanson" userId="6dda9347-a9e9-4f1a-bc9d-b148dc016f08" providerId="ADAL" clId="{A2AF2266-4B4F-5740-9753-B6DF067775C5}"/>
    <pc:docChg chg="undo custSel addSld delSld modSld sldOrd">
      <pc:chgData name="Calle Nathanson" userId="6dda9347-a9e9-4f1a-bc9d-b148dc016f08" providerId="ADAL" clId="{A2AF2266-4B4F-5740-9753-B6DF067775C5}" dt="2026-08-31T07:58:36.045" v="2949" actId="1038"/>
      <pc:docMkLst>
        <pc:docMk/>
      </pc:docMkLst>
      <pc:sldChg chg="addSp modSp mod setBg">
        <pc:chgData name="Calle Nathanson" userId="6dda9347-a9e9-4f1a-bc9d-b148dc016f08" providerId="ADAL" clId="{A2AF2266-4B4F-5740-9753-B6DF067775C5}" dt="2026-08-25T14:42:13.244" v="13" actId="1038"/>
        <pc:sldMkLst>
          <pc:docMk/>
          <pc:sldMk cId="129893185" sldId="256"/>
        </pc:sldMkLst>
        <pc:spChg chg="mod">
          <ac:chgData name="Calle Nathanson" userId="6dda9347-a9e9-4f1a-bc9d-b148dc016f08" providerId="ADAL" clId="{A2AF2266-4B4F-5740-9753-B6DF067775C5}" dt="2026-08-25T14:41:01.621" v="0" actId="207"/>
          <ac:spMkLst>
            <pc:docMk/>
            <pc:sldMk cId="129893185" sldId="256"/>
            <ac:spMk id="2" creationId="{E2BE19E2-9F8E-B2C2-4DE2-2E1F257B29D1}"/>
          </ac:spMkLst>
        </pc:spChg>
        <pc:spChg chg="mod">
          <ac:chgData name="Calle Nathanson" userId="6dda9347-a9e9-4f1a-bc9d-b148dc016f08" providerId="ADAL" clId="{A2AF2266-4B4F-5740-9753-B6DF067775C5}" dt="2026-08-25T14:41:05.228" v="1" actId="207"/>
          <ac:spMkLst>
            <pc:docMk/>
            <pc:sldMk cId="129893185" sldId="256"/>
            <ac:spMk id="3" creationId="{0AE4CFF6-52A1-BAFE-73E1-E1A9D0CD98C0}"/>
          </ac:spMkLst>
        </pc:spChg>
        <pc:picChg chg="add mod">
          <ac:chgData name="Calle Nathanson" userId="6dda9347-a9e9-4f1a-bc9d-b148dc016f08" providerId="ADAL" clId="{A2AF2266-4B4F-5740-9753-B6DF067775C5}" dt="2026-08-25T14:42:13.244" v="13" actId="1038"/>
          <ac:picMkLst>
            <pc:docMk/>
            <pc:sldMk cId="129893185" sldId="256"/>
            <ac:picMk id="4" creationId="{1EC1A13B-03B7-ABE3-22EF-7CD5B8E2033C}"/>
          </ac:picMkLst>
        </pc:picChg>
      </pc:sldChg>
      <pc:sldChg chg="addSp delSp modSp new mod setBg">
        <pc:chgData name="Calle Nathanson" userId="6dda9347-a9e9-4f1a-bc9d-b148dc016f08" providerId="ADAL" clId="{A2AF2266-4B4F-5740-9753-B6DF067775C5}" dt="2026-08-30T11:39:48.520" v="868" actId="1038"/>
        <pc:sldMkLst>
          <pc:docMk/>
          <pc:sldMk cId="482742058" sldId="257"/>
        </pc:sldMkLst>
        <pc:spChg chg="add del mod">
          <ac:chgData name="Calle Nathanson" userId="6dda9347-a9e9-4f1a-bc9d-b148dc016f08" providerId="ADAL" clId="{A2AF2266-4B4F-5740-9753-B6DF067775C5}" dt="2026-08-30T11:38:26.160" v="803" actId="931"/>
          <ac:spMkLst>
            <pc:docMk/>
            <pc:sldMk cId="482742058" sldId="257"/>
            <ac:spMk id="4" creationId="{2B9248CF-4AC8-91E0-B8A2-3E3B18E28952}"/>
          </ac:spMkLst>
        </pc:spChg>
        <pc:spChg chg="add del mod">
          <ac:chgData name="Calle Nathanson" userId="6dda9347-a9e9-4f1a-bc9d-b148dc016f08" providerId="ADAL" clId="{A2AF2266-4B4F-5740-9753-B6DF067775C5}" dt="2026-08-30T11:39:32.173" v="836" actId="931"/>
          <ac:spMkLst>
            <pc:docMk/>
            <pc:sldMk cId="482742058" sldId="257"/>
            <ac:spMk id="9" creationId="{FAEDF98C-B793-23E1-6923-7A9397E8A5BA}"/>
          </ac:spMkLst>
        </pc:spChg>
        <pc:picChg chg="add del mod ord">
          <ac:chgData name="Calle Nathanson" userId="6dda9347-a9e9-4f1a-bc9d-b148dc016f08" providerId="ADAL" clId="{A2AF2266-4B4F-5740-9753-B6DF067775C5}" dt="2026-08-30T11:38:05.529" v="802" actId="478"/>
          <ac:picMkLst>
            <pc:docMk/>
            <pc:sldMk cId="482742058" sldId="257"/>
            <ac:picMk id="5" creationId="{0915B100-EA95-F7A5-5936-0665C5C3288D}"/>
          </ac:picMkLst>
        </pc:picChg>
        <pc:picChg chg="add del mod ord">
          <ac:chgData name="Calle Nathanson" userId="6dda9347-a9e9-4f1a-bc9d-b148dc016f08" providerId="ADAL" clId="{A2AF2266-4B4F-5740-9753-B6DF067775C5}" dt="2026-08-30T11:39:01.687" v="835" actId="478"/>
          <ac:picMkLst>
            <pc:docMk/>
            <pc:sldMk cId="482742058" sldId="257"/>
            <ac:picMk id="7" creationId="{879CA6FA-E3D5-9049-462E-A457375D4C02}"/>
          </ac:picMkLst>
        </pc:picChg>
        <pc:picChg chg="add mod ord">
          <ac:chgData name="Calle Nathanson" userId="6dda9347-a9e9-4f1a-bc9d-b148dc016f08" providerId="ADAL" clId="{A2AF2266-4B4F-5740-9753-B6DF067775C5}" dt="2026-08-30T11:39:48.520" v="868" actId="1038"/>
          <ac:picMkLst>
            <pc:docMk/>
            <pc:sldMk cId="482742058" sldId="257"/>
            <ac:picMk id="11" creationId="{FDF6641C-1D74-2DDC-5427-1DC88823B85A}"/>
          </ac:picMkLst>
        </pc:picChg>
      </pc:sldChg>
      <pc:sldChg chg="addSp delSp modSp new mod ord setBg modAnim">
        <pc:chgData name="Calle Nathanson" userId="6dda9347-a9e9-4f1a-bc9d-b148dc016f08" providerId="ADAL" clId="{A2AF2266-4B4F-5740-9753-B6DF067775C5}" dt="2026-08-30T11:27:07.477" v="450" actId="1036"/>
        <pc:sldMkLst>
          <pc:docMk/>
          <pc:sldMk cId="1717180486" sldId="258"/>
        </pc:sldMkLst>
        <pc:spChg chg="mod">
          <ac:chgData name="Calle Nathanson" userId="6dda9347-a9e9-4f1a-bc9d-b148dc016f08" providerId="ADAL" clId="{A2AF2266-4B4F-5740-9753-B6DF067775C5}" dt="2026-08-25T15:02:36.092" v="63" actId="207"/>
          <ac:spMkLst>
            <pc:docMk/>
            <pc:sldMk cId="1717180486" sldId="258"/>
            <ac:spMk id="2" creationId="{B206DC04-BE3E-22F5-505F-A47A25D58717}"/>
          </ac:spMkLst>
        </pc:spChg>
        <pc:spChg chg="mod">
          <ac:chgData name="Calle Nathanson" userId="6dda9347-a9e9-4f1a-bc9d-b148dc016f08" providerId="ADAL" clId="{A2AF2266-4B4F-5740-9753-B6DF067775C5}" dt="2026-08-30T11:27:07.477" v="450" actId="1036"/>
          <ac:spMkLst>
            <pc:docMk/>
            <pc:sldMk cId="1717180486" sldId="258"/>
            <ac:spMk id="3" creationId="{E505E3E7-3C6F-C001-7373-CE2FB5C72CDF}"/>
          </ac:spMkLst>
        </pc:spChg>
        <pc:spChg chg="add del">
          <ac:chgData name="Calle Nathanson" userId="6dda9347-a9e9-4f1a-bc9d-b148dc016f08" providerId="ADAL" clId="{A2AF2266-4B4F-5740-9753-B6DF067775C5}" dt="2026-08-30T11:16:49.051" v="68" actId="22"/>
          <ac:spMkLst>
            <pc:docMk/>
            <pc:sldMk cId="1717180486" sldId="258"/>
            <ac:spMk id="5" creationId="{C277C8E3-F018-384F-FB9D-3C7F6FC3E25E}"/>
          </ac:spMkLst>
        </pc:spChg>
      </pc:sldChg>
      <pc:sldChg chg="add del setBg">
        <pc:chgData name="Calle Nathanson" userId="6dda9347-a9e9-4f1a-bc9d-b148dc016f08" providerId="ADAL" clId="{A2AF2266-4B4F-5740-9753-B6DF067775C5}" dt="2026-08-30T11:16:57.687" v="70"/>
        <pc:sldMkLst>
          <pc:docMk/>
          <pc:sldMk cId="432267308" sldId="259"/>
        </pc:sldMkLst>
      </pc:sldChg>
      <pc:sldChg chg="modSp add mod setBg modAnim">
        <pc:chgData name="Calle Nathanson" userId="6dda9347-a9e9-4f1a-bc9d-b148dc016f08" providerId="ADAL" clId="{A2AF2266-4B4F-5740-9753-B6DF067775C5}" dt="2026-08-30T12:56:49.707" v="2798" actId="115"/>
        <pc:sldMkLst>
          <pc:docMk/>
          <pc:sldMk cId="3941937377" sldId="259"/>
        </pc:sldMkLst>
        <pc:spChg chg="mod">
          <ac:chgData name="Calle Nathanson" userId="6dda9347-a9e9-4f1a-bc9d-b148dc016f08" providerId="ADAL" clId="{A2AF2266-4B4F-5740-9753-B6DF067775C5}" dt="2026-08-30T11:23:25.453" v="306" actId="20577"/>
          <ac:spMkLst>
            <pc:docMk/>
            <pc:sldMk cId="3941937377" sldId="259"/>
            <ac:spMk id="2" creationId="{12F8A54F-6638-F27C-04A0-E9DAB800AF1C}"/>
          </ac:spMkLst>
        </pc:spChg>
        <pc:spChg chg="mod">
          <ac:chgData name="Calle Nathanson" userId="6dda9347-a9e9-4f1a-bc9d-b148dc016f08" providerId="ADAL" clId="{A2AF2266-4B4F-5740-9753-B6DF067775C5}" dt="2026-08-30T12:56:49.707" v="2798" actId="115"/>
          <ac:spMkLst>
            <pc:docMk/>
            <pc:sldMk cId="3941937377" sldId="259"/>
            <ac:spMk id="3" creationId="{E6AA2816-895B-D341-3515-F0879F51FB27}"/>
          </ac:spMkLst>
        </pc:spChg>
      </pc:sldChg>
      <pc:sldChg chg="modSp add mod setBg modAnim">
        <pc:chgData name="Calle Nathanson" userId="6dda9347-a9e9-4f1a-bc9d-b148dc016f08" providerId="ADAL" clId="{A2AF2266-4B4F-5740-9753-B6DF067775C5}" dt="2026-08-30T12:57:44.341" v="2800"/>
        <pc:sldMkLst>
          <pc:docMk/>
          <pc:sldMk cId="3172747029" sldId="260"/>
        </pc:sldMkLst>
        <pc:spChg chg="mod">
          <ac:chgData name="Calle Nathanson" userId="6dda9347-a9e9-4f1a-bc9d-b148dc016f08" providerId="ADAL" clId="{A2AF2266-4B4F-5740-9753-B6DF067775C5}" dt="2026-08-30T11:29:34.876" v="762" actId="20577"/>
          <ac:spMkLst>
            <pc:docMk/>
            <pc:sldMk cId="3172747029" sldId="260"/>
            <ac:spMk id="2" creationId="{FB9BD705-5B21-33BC-B1FE-20FA11F40403}"/>
          </ac:spMkLst>
        </pc:spChg>
        <pc:spChg chg="mod">
          <ac:chgData name="Calle Nathanson" userId="6dda9347-a9e9-4f1a-bc9d-b148dc016f08" providerId="ADAL" clId="{A2AF2266-4B4F-5740-9753-B6DF067775C5}" dt="2026-08-30T12:12:13.985" v="1344" actId="20577"/>
          <ac:spMkLst>
            <pc:docMk/>
            <pc:sldMk cId="3172747029" sldId="260"/>
            <ac:spMk id="3" creationId="{E0BECF20-7C17-4F70-EEC9-0F0DF1D1A993}"/>
          </ac:spMkLst>
        </pc:spChg>
      </pc:sldChg>
      <pc:sldChg chg="addSp delSp modSp add mod setBg">
        <pc:chgData name="Calle Nathanson" userId="6dda9347-a9e9-4f1a-bc9d-b148dc016f08" providerId="ADAL" clId="{A2AF2266-4B4F-5740-9753-B6DF067775C5}" dt="2026-08-30T12:58:18.870" v="2823" actId="1036"/>
        <pc:sldMkLst>
          <pc:docMk/>
          <pc:sldMk cId="697573148" sldId="261"/>
        </pc:sldMkLst>
        <pc:spChg chg="mod">
          <ac:chgData name="Calle Nathanson" userId="6dda9347-a9e9-4f1a-bc9d-b148dc016f08" providerId="ADAL" clId="{A2AF2266-4B4F-5740-9753-B6DF067775C5}" dt="2026-08-30T12:58:18.870" v="2823" actId="1036"/>
          <ac:spMkLst>
            <pc:docMk/>
            <pc:sldMk cId="697573148" sldId="261"/>
            <ac:spMk id="2" creationId="{2B641A69-8631-3E6A-BFD6-3EEC8E713B9C}"/>
          </ac:spMkLst>
        </pc:spChg>
        <pc:spChg chg="add del mod">
          <ac:chgData name="Calle Nathanson" userId="6dda9347-a9e9-4f1a-bc9d-b148dc016f08" providerId="ADAL" clId="{A2AF2266-4B4F-5740-9753-B6DF067775C5}" dt="2026-08-30T11:41:39.650" v="872" actId="931"/>
          <ac:spMkLst>
            <pc:docMk/>
            <pc:sldMk cId="697573148" sldId="261"/>
            <ac:spMk id="4" creationId="{CF6F92AB-D2F3-2406-9548-F54714540396}"/>
          </ac:spMkLst>
        </pc:spChg>
        <pc:picChg chg="add mod ord modCrop">
          <ac:chgData name="Calle Nathanson" userId="6dda9347-a9e9-4f1a-bc9d-b148dc016f08" providerId="ADAL" clId="{A2AF2266-4B4F-5740-9753-B6DF067775C5}" dt="2026-08-30T12:04:06.981" v="1022" actId="14100"/>
          <ac:picMkLst>
            <pc:docMk/>
            <pc:sldMk cId="697573148" sldId="261"/>
            <ac:picMk id="6" creationId="{78F311DB-EEBE-D452-D04B-5CABA3C8D2B9}"/>
          </ac:picMkLst>
        </pc:picChg>
        <pc:picChg chg="del">
          <ac:chgData name="Calle Nathanson" userId="6dda9347-a9e9-4f1a-bc9d-b148dc016f08" providerId="ADAL" clId="{A2AF2266-4B4F-5740-9753-B6DF067775C5}" dt="2026-08-30T11:41:06.348" v="870" actId="478"/>
          <ac:picMkLst>
            <pc:docMk/>
            <pc:sldMk cId="697573148" sldId="261"/>
            <ac:picMk id="11" creationId="{D190159E-7BAC-76CE-279C-A49E8938A906}"/>
          </ac:picMkLst>
        </pc:picChg>
      </pc:sldChg>
      <pc:sldChg chg="modSp add mod setBg">
        <pc:chgData name="Calle Nathanson" userId="6dda9347-a9e9-4f1a-bc9d-b148dc016f08" providerId="ADAL" clId="{A2AF2266-4B4F-5740-9753-B6DF067775C5}" dt="2026-08-30T13:03:57.027" v="2833" actId="20577"/>
        <pc:sldMkLst>
          <pc:docMk/>
          <pc:sldMk cId="1481117202" sldId="262"/>
        </pc:sldMkLst>
        <pc:spChg chg="mod">
          <ac:chgData name="Calle Nathanson" userId="6dda9347-a9e9-4f1a-bc9d-b148dc016f08" providerId="ADAL" clId="{A2AF2266-4B4F-5740-9753-B6DF067775C5}" dt="2026-08-30T12:11:40.203" v="1312" actId="20577"/>
          <ac:spMkLst>
            <pc:docMk/>
            <pc:sldMk cId="1481117202" sldId="262"/>
            <ac:spMk id="2" creationId="{09CDCF6B-1258-8038-0E92-7989C3356377}"/>
          </ac:spMkLst>
        </pc:spChg>
        <pc:spChg chg="mod">
          <ac:chgData name="Calle Nathanson" userId="6dda9347-a9e9-4f1a-bc9d-b148dc016f08" providerId="ADAL" clId="{A2AF2266-4B4F-5740-9753-B6DF067775C5}" dt="2026-08-30T13:03:57.027" v="2833" actId="20577"/>
          <ac:spMkLst>
            <pc:docMk/>
            <pc:sldMk cId="1481117202" sldId="262"/>
            <ac:spMk id="3" creationId="{09B24FED-3911-1848-C03C-532522828C59}"/>
          </ac:spMkLst>
        </pc:spChg>
      </pc:sldChg>
      <pc:sldChg chg="modSp add mod setBg">
        <pc:chgData name="Calle Nathanson" userId="6dda9347-a9e9-4f1a-bc9d-b148dc016f08" providerId="ADAL" clId="{A2AF2266-4B4F-5740-9753-B6DF067775C5}" dt="2026-08-30T12:46:05.564" v="2100" actId="5793"/>
        <pc:sldMkLst>
          <pc:docMk/>
          <pc:sldMk cId="2072518568" sldId="263"/>
        </pc:sldMkLst>
        <pc:spChg chg="mod">
          <ac:chgData name="Calle Nathanson" userId="6dda9347-a9e9-4f1a-bc9d-b148dc016f08" providerId="ADAL" clId="{A2AF2266-4B4F-5740-9753-B6DF067775C5}" dt="2026-08-30T12:41:11.173" v="1743" actId="20577"/>
          <ac:spMkLst>
            <pc:docMk/>
            <pc:sldMk cId="2072518568" sldId="263"/>
            <ac:spMk id="2" creationId="{B93F067D-56A8-C71F-B52D-537A8773BA3D}"/>
          </ac:spMkLst>
        </pc:spChg>
        <pc:spChg chg="mod">
          <ac:chgData name="Calle Nathanson" userId="6dda9347-a9e9-4f1a-bc9d-b148dc016f08" providerId="ADAL" clId="{A2AF2266-4B4F-5740-9753-B6DF067775C5}" dt="2026-08-30T12:46:05.564" v="2100" actId="5793"/>
          <ac:spMkLst>
            <pc:docMk/>
            <pc:sldMk cId="2072518568" sldId="263"/>
            <ac:spMk id="3" creationId="{0532B7AF-1C14-1A90-9E5D-463CAAF38895}"/>
          </ac:spMkLst>
        </pc:spChg>
      </pc:sldChg>
      <pc:sldChg chg="modSp add mod setBg modAnim">
        <pc:chgData name="Calle Nathanson" userId="6dda9347-a9e9-4f1a-bc9d-b148dc016f08" providerId="ADAL" clId="{A2AF2266-4B4F-5740-9753-B6DF067775C5}" dt="2026-08-30T12:58:45.574" v="2824"/>
        <pc:sldMkLst>
          <pc:docMk/>
          <pc:sldMk cId="613403496" sldId="264"/>
        </pc:sldMkLst>
        <pc:spChg chg="mod">
          <ac:chgData name="Calle Nathanson" userId="6dda9347-a9e9-4f1a-bc9d-b148dc016f08" providerId="ADAL" clId="{A2AF2266-4B4F-5740-9753-B6DF067775C5}" dt="2026-08-30T12:48:38.496" v="2402" actId="20577"/>
          <ac:spMkLst>
            <pc:docMk/>
            <pc:sldMk cId="613403496" sldId="264"/>
            <ac:spMk id="2" creationId="{1F9C91FE-69A1-6116-AA62-627662A3B5FA}"/>
          </ac:spMkLst>
        </pc:spChg>
        <pc:spChg chg="mod">
          <ac:chgData name="Calle Nathanson" userId="6dda9347-a9e9-4f1a-bc9d-b148dc016f08" providerId="ADAL" clId="{A2AF2266-4B4F-5740-9753-B6DF067775C5}" dt="2026-08-30T12:52:34.969" v="2795" actId="20577"/>
          <ac:spMkLst>
            <pc:docMk/>
            <pc:sldMk cId="613403496" sldId="264"/>
            <ac:spMk id="3" creationId="{4E86A29C-64A9-6013-0829-19F540C274A1}"/>
          </ac:spMkLst>
        </pc:spChg>
      </pc:sldChg>
      <pc:sldChg chg="addSp delSp modSp add mod ord setBg modAnim">
        <pc:chgData name="Calle Nathanson" userId="6dda9347-a9e9-4f1a-bc9d-b148dc016f08" providerId="ADAL" clId="{A2AF2266-4B4F-5740-9753-B6DF067775C5}" dt="2026-08-31T07:58:36.045" v="2949" actId="1038"/>
        <pc:sldMkLst>
          <pc:docMk/>
          <pc:sldMk cId="1712784987" sldId="265"/>
        </pc:sldMkLst>
        <pc:spChg chg="mod">
          <ac:chgData name="Calle Nathanson" userId="6dda9347-a9e9-4f1a-bc9d-b148dc016f08" providerId="ADAL" clId="{A2AF2266-4B4F-5740-9753-B6DF067775C5}" dt="2026-08-30T18:14:27.155" v="2837" actId="20577"/>
          <ac:spMkLst>
            <pc:docMk/>
            <pc:sldMk cId="1712784987" sldId="265"/>
            <ac:spMk id="2" creationId="{8830DCAF-97DE-01D7-B266-022A9638B525}"/>
          </ac:spMkLst>
        </pc:spChg>
        <pc:spChg chg="del mod">
          <ac:chgData name="Calle Nathanson" userId="6dda9347-a9e9-4f1a-bc9d-b148dc016f08" providerId="ADAL" clId="{A2AF2266-4B4F-5740-9753-B6DF067775C5}" dt="2026-08-30T18:16:47.293" v="2840" actId="931"/>
          <ac:spMkLst>
            <pc:docMk/>
            <pc:sldMk cId="1712784987" sldId="265"/>
            <ac:spMk id="3" creationId="{3F22FCE5-B34A-F3CB-5833-10199472DEAF}"/>
          </ac:spMkLst>
        </pc:spChg>
        <pc:spChg chg="add mod">
          <ac:chgData name="Calle Nathanson" userId="6dda9347-a9e9-4f1a-bc9d-b148dc016f08" providerId="ADAL" clId="{A2AF2266-4B4F-5740-9753-B6DF067775C5}" dt="2026-08-31T07:58:25.626" v="2901" actId="478"/>
          <ac:spMkLst>
            <pc:docMk/>
            <pc:sldMk cId="1712784987" sldId="265"/>
            <ac:spMk id="4" creationId="{401E294E-2953-B681-2292-0A1F46671C06}"/>
          </ac:spMkLst>
        </pc:spChg>
        <pc:picChg chg="add del mod ord">
          <ac:chgData name="Calle Nathanson" userId="6dda9347-a9e9-4f1a-bc9d-b148dc016f08" providerId="ADAL" clId="{A2AF2266-4B4F-5740-9753-B6DF067775C5}" dt="2026-08-31T07:58:25.626" v="2901" actId="478"/>
          <ac:picMkLst>
            <pc:docMk/>
            <pc:sldMk cId="1712784987" sldId="265"/>
            <ac:picMk id="5" creationId="{47CA1324-FB3C-B15E-AFA0-E3A98B48BB95}"/>
          </ac:picMkLst>
        </pc:picChg>
        <pc:picChg chg="add mod">
          <ac:chgData name="Calle Nathanson" userId="6dda9347-a9e9-4f1a-bc9d-b148dc016f08" providerId="ADAL" clId="{A2AF2266-4B4F-5740-9753-B6DF067775C5}" dt="2026-08-31T07:58:36.045" v="2949" actId="1038"/>
          <ac:picMkLst>
            <pc:docMk/>
            <pc:sldMk cId="1712784987" sldId="265"/>
            <ac:picMk id="7" creationId="{DA7F7929-2FC4-46DA-7C88-F25CF2D5608A}"/>
          </ac:picMkLst>
        </pc:picChg>
      </pc:sldChg>
      <pc:sldChg chg="new del">
        <pc:chgData name="Calle Nathanson" userId="6dda9347-a9e9-4f1a-bc9d-b148dc016f08" providerId="ADAL" clId="{A2AF2266-4B4F-5740-9753-B6DF067775C5}" dt="2026-08-30T18:17:42.531" v="2843" actId="680"/>
        <pc:sldMkLst>
          <pc:docMk/>
          <pc:sldMk cId="1048057598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1AB09E-6ED9-E913-769C-87BF045B2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5D1F024-4072-1002-79F6-BAE5F5F68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57F82F-DDAA-F91B-9F8C-F23D37A2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AB96DD-083C-8330-8D28-368A2CF8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D911FC-A8BE-A0A3-1EAA-6E11E331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787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2F15CF-EDAA-7403-F5B5-650ACD79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6683BC-8775-48A4-475D-9015282E9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149F71-9FAF-4604-9B8E-033FF96BC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4ECD89D-F1E9-A45D-EB52-C6285CA19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631D52-843B-5720-802A-BEC5AA4A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541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501C30-0CC4-AC64-12BD-14B097E9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51BA9B9-BEA8-4397-5B66-D92014DD5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FE977C-3DB0-1797-EE6E-705F35346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3A2561-7531-6BA5-457B-3453B152B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417A5B-7CBF-189E-6AC7-5CBC8D3B8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270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CFEB4E-0324-CD7C-A532-960E4D50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1D56B5-C78D-EBDF-9763-4B89714C7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FC07840-45C6-1231-50EE-D7970628C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874407E-A990-8298-2E6B-9CA6A1EF6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52C6A0-21DD-F1BC-146C-C90485E0B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AA0226-07DC-A23E-6FBD-72DC28F9F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549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21C7D4-5AAD-578C-CC63-FC132592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19354AD-A86C-512E-184A-5FE00F3F9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40C9A8C-15AD-2913-E559-401ACA13B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A3E59BE-E4F6-17AA-EB90-B043B5630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756232E-9309-EFA0-C044-784330D0BC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EF7DFBD-D187-B82F-0E44-9B7BC4F8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772B1D1-C371-875E-8DED-873176C5A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2B552D1-3DB8-655E-63CF-74A57B42D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893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66720E-3DE4-7916-50C3-D76B4DA9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B18B148-D704-3B09-F4F2-3E1AAE034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408819F-FD8F-D2E9-C589-5317DD8D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02922C8-BB84-0536-914B-39D37214B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412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0917EAB-0E76-5D17-E1A2-DA9FEE4DB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B98FB1C-6215-03B2-7B83-E505956AE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FDDAC9A-4FC7-5E96-0C53-BF515C2AB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3625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1E0096-898E-30F7-EE30-14658B5B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4E3E1F9-76F2-03AE-3403-E4C7F16A9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7101067-5BBF-DE7B-DE7B-D86ADF602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C37D122-15D3-9C78-97D3-AD7BF330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3305E51-9079-70D7-F277-6DF418BA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ECDCE4E-F469-B622-A9FA-DC0F01AA5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935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ECB4F2-1C7F-CEAA-7876-9A599422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82573F2-DDC5-D145-5147-31B1FEF5B5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DD3305-3F35-FF0C-4AEA-86CDAC32F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41B183-73DB-535F-A79F-FE9D0F1DF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C913E88-CE4D-8B2C-89DD-80250D78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B86C31-AFF5-F574-763A-6FC588832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86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67695B-A93C-C7A9-173C-BD89EB11B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78D1B5D-AB58-43B7-8978-110B48B8B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B46C9D-7F6E-88F3-DE12-19132E8C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E7016B-D516-CD23-DC92-037599A3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A117D7-A683-D963-2E6E-026188C0E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552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1BAFA50-5D7A-83CF-FA07-88808E1697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27D13D2-EAFE-C72D-202F-F6CB70BC1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985EF0-E94B-BD0B-C447-D8151BC3D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78302C-A143-A9E4-9CE7-DD517A2A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DC8FC8-6007-9C68-1374-60062CF5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349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C1B3974-7F4D-4F0C-75C4-E70B2CBDD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40C217-5BA3-64D3-D328-04EC1F0D2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A1AC5-B630-E23E-1812-867EFEA7B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83CDE3-5C37-7946-982D-B787BFBAA028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4C0920-9259-2870-5AF1-915CD5EE3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948D92-CF56-4FB8-B1C7-988BF500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DEEB4-65AF-CE45-89EB-D25E03374B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160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BE19E2-9F8E-B2C2-4DE2-2E1F257B2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Kulturens ekosystem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AE4CFF6-52A1-BAFE-73E1-E1A9D0CD98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Calle Nathanson</a:t>
            </a:r>
          </a:p>
          <a:p>
            <a:r>
              <a:rPr lang="sv-SE" dirty="0">
                <a:solidFill>
                  <a:schemeClr val="bg1"/>
                </a:solidFill>
              </a:rPr>
              <a:t>Studieombudsman/koncernchef ABF Stockholm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EC1A13B-03B7-ABE3-22EF-7CD5B8E20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868" y="0"/>
            <a:ext cx="946132" cy="152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669F2C-88F8-5114-AEE5-C5F908E3E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30DCAF-97DE-01D7-B266-022A9638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A7F7929-2FC4-46DA-7C88-F25CF2D56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618" y="25400"/>
            <a:ext cx="4927600" cy="6832600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01E294E-2953-B681-2292-0A1F46671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278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06DC04-BE3E-22F5-505F-A47A25D58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De kulturpolitiska målen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05E3E7-3C6F-C001-7373-CE2FB5C72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82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i="1" dirty="0">
                <a:solidFill>
                  <a:schemeClr val="bg1"/>
                </a:solidFill>
              </a:rPr>
              <a:t>Målen för kulturpolitiken är att kulturen ska vara en dynamisk, utmanande och obunden kraft med yttrandefriheten som grund, att alla ska ha möjlighet att delta i kulturlivet och att kreativitet, mångfald och konstnärlig kvalitet ska prägla samhällets utveckling.</a:t>
            </a:r>
          </a:p>
          <a:p>
            <a:pPr marL="0" indent="0">
              <a:buNone/>
            </a:pPr>
            <a:endParaRPr lang="sv-SE" i="1" dirty="0">
              <a:solidFill>
                <a:schemeClr val="bg1"/>
              </a:solidFill>
            </a:endParaRPr>
          </a:p>
          <a:p>
            <a:pPr lvl="0"/>
            <a:r>
              <a:rPr lang="sv-SE" b="1" dirty="0">
                <a:solidFill>
                  <a:schemeClr val="bg1"/>
                </a:solidFill>
              </a:rPr>
              <a:t>Självständighetsmålet</a:t>
            </a:r>
            <a:r>
              <a:rPr lang="sv-SE" dirty="0">
                <a:solidFill>
                  <a:schemeClr val="bg1"/>
                </a:solidFill>
              </a:rPr>
              <a:t> – kulturen ska vara en dynamisk, utmanande och obunden kraft med yttrandefriheten som grund.</a:t>
            </a:r>
          </a:p>
          <a:p>
            <a:pPr lvl="0"/>
            <a:r>
              <a:rPr lang="sv-SE" b="1" dirty="0">
                <a:solidFill>
                  <a:schemeClr val="bg1"/>
                </a:solidFill>
              </a:rPr>
              <a:t>Deltagandemålet</a:t>
            </a:r>
            <a:r>
              <a:rPr lang="sv-SE" dirty="0">
                <a:solidFill>
                  <a:schemeClr val="bg1"/>
                </a:solidFill>
              </a:rPr>
              <a:t> – alla ska ha möjlighet att delta i kulturlivet.</a:t>
            </a:r>
          </a:p>
          <a:p>
            <a:pPr lvl="0"/>
            <a:r>
              <a:rPr lang="sv-SE" b="1" dirty="0">
                <a:solidFill>
                  <a:schemeClr val="bg1"/>
                </a:solidFill>
              </a:rPr>
              <a:t>Samhällsmålet</a:t>
            </a:r>
            <a:r>
              <a:rPr lang="sv-SE" dirty="0">
                <a:solidFill>
                  <a:schemeClr val="bg1"/>
                </a:solidFill>
              </a:rPr>
              <a:t> – kreativitet, mångfald och konstnärlig kvalitet ska prägla samhällets utveckling.</a:t>
            </a:r>
          </a:p>
          <a:p>
            <a:pPr marL="0" indent="0">
              <a:buNone/>
            </a:pPr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171718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9E3FE-3195-7DCE-5811-7B65CA74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F8A54F-6638-F27C-04A0-E9DAB800A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Har kulturpolitiken misslyckats med deltagandemålet?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AA2816-895B-D341-3515-F0879F51F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455"/>
            <a:ext cx="10515600" cy="435133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MYKA: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-</a:t>
            </a:r>
            <a:r>
              <a:rPr lang="sv-SE" i="1" dirty="0">
                <a:solidFill>
                  <a:schemeClr val="bg1"/>
                </a:solidFill>
              </a:rPr>
              <a:t>”Att bredda deltagandet” (2023)</a:t>
            </a:r>
            <a:br>
              <a:rPr lang="sv-SE" i="1" dirty="0">
                <a:solidFill>
                  <a:schemeClr val="bg1"/>
                </a:solidFill>
              </a:rPr>
            </a:br>
            <a:r>
              <a:rPr lang="sv-SE" i="1" dirty="0">
                <a:solidFill>
                  <a:schemeClr val="bg1"/>
                </a:solidFill>
              </a:rPr>
              <a:t>- ”Kulturanalys” (2024)</a:t>
            </a:r>
          </a:p>
          <a:p>
            <a:r>
              <a:rPr lang="sv-SE" dirty="0">
                <a:solidFill>
                  <a:schemeClr val="bg1"/>
                </a:solidFill>
              </a:rPr>
              <a:t>Vi har ett kulturliv där många deltar – men </a:t>
            </a:r>
            <a:r>
              <a:rPr lang="sv-SE" u="sng" dirty="0">
                <a:solidFill>
                  <a:schemeClr val="bg1"/>
                </a:solidFill>
              </a:rPr>
              <a:t>inte ett kulturliv där alla har samma möjlighet att delta </a:t>
            </a:r>
          </a:p>
          <a:p>
            <a:r>
              <a:rPr lang="sv-SE" dirty="0">
                <a:solidFill>
                  <a:schemeClr val="bg1"/>
                </a:solidFill>
              </a:rPr>
              <a:t>Utbildning, stad-land, socioekonomiska faktorer, kulturellt kapital</a:t>
            </a:r>
            <a:endParaRPr lang="sv-SE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3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7EA7C-67C1-3232-A257-97AD0A49D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9BD705-5B21-33BC-B1FE-20FA11F4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Vilken roll spelar civilsamhället för att breddning av deltagande i kulturlivet?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BECF20-7C17-4F70-EEC9-0F0DF1D1A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455"/>
            <a:ext cx="10515600" cy="435133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Studieförbunden (8 </a:t>
            </a:r>
            <a:r>
              <a:rPr lang="sv-SE" dirty="0" err="1">
                <a:solidFill>
                  <a:schemeClr val="bg1"/>
                </a:solidFill>
              </a:rPr>
              <a:t>st</a:t>
            </a:r>
            <a:r>
              <a:rPr lang="sv-SE" dirty="0">
                <a:solidFill>
                  <a:schemeClr val="bg1"/>
                </a:solidFill>
              </a:rPr>
              <a:t>) – Folkhögskolorna (152 varav 110 idéburna)</a:t>
            </a:r>
          </a:p>
          <a:p>
            <a:r>
              <a:rPr lang="sv-SE" dirty="0">
                <a:solidFill>
                  <a:schemeClr val="bg1"/>
                </a:solidFill>
              </a:rPr>
              <a:t>Samlingslokalerna (Folkets Hus, Våra gårdar, Bygdegårdarna)</a:t>
            </a:r>
          </a:p>
          <a:p>
            <a:r>
              <a:rPr lang="sv-SE" dirty="0">
                <a:solidFill>
                  <a:schemeClr val="bg1"/>
                </a:solidFill>
              </a:rPr>
              <a:t>Ideella arrangörer musik, bildkonst, teater, dans</a:t>
            </a:r>
          </a:p>
          <a:p>
            <a:r>
              <a:rPr lang="sv-SE" dirty="0">
                <a:solidFill>
                  <a:schemeClr val="bg1"/>
                </a:solidFill>
              </a:rPr>
              <a:t>Hembygdsrörelsen</a:t>
            </a:r>
          </a:p>
          <a:p>
            <a:r>
              <a:rPr lang="sv-SE" dirty="0">
                <a:solidFill>
                  <a:schemeClr val="bg1"/>
                </a:solidFill>
              </a:rPr>
              <a:t>Riksteatern</a:t>
            </a:r>
          </a:p>
          <a:p>
            <a:pPr>
              <a:buFont typeface="Wingdings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1.000.000 medlemmar</a:t>
            </a:r>
          </a:p>
          <a:p>
            <a:pPr>
              <a:buFont typeface="Wingdings" pitchFamily="2" charset="2"/>
              <a:buChar char="Ø"/>
            </a:pPr>
            <a:r>
              <a:rPr lang="sv-SE" dirty="0">
                <a:solidFill>
                  <a:schemeClr val="bg1"/>
                </a:solidFill>
              </a:rPr>
              <a:t>20.000.000 publik/år</a:t>
            </a:r>
          </a:p>
          <a:p>
            <a:r>
              <a:rPr lang="sv-SE" dirty="0">
                <a:solidFill>
                  <a:schemeClr val="bg1"/>
                </a:solidFill>
              </a:rPr>
              <a:t>MYKA saknar statistik</a:t>
            </a:r>
          </a:p>
        </p:txBody>
      </p:sp>
    </p:spTree>
    <p:extLst>
      <p:ext uri="{BB962C8B-B14F-4D97-AF65-F5344CB8AC3E}">
        <p14:creationId xmlns:p14="http://schemas.microsoft.com/office/powerpoint/2010/main" val="31727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27AFDA-DE02-9F69-3130-30985090C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FDF6641C-1D74-2DDC-5427-1DC88823B8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189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4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0BC5D-1287-63BA-0B63-3D0B763FE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78F311DB-EEBE-D452-D04B-5CABA3C8D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43" t="9762" r="11625" b="13354"/>
          <a:stretch>
            <a:fillRect/>
          </a:stretch>
        </p:blipFill>
        <p:spPr>
          <a:xfrm>
            <a:off x="1404940" y="0"/>
            <a:ext cx="9470601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B641A69-8631-3E6A-BFD6-3EEC8E71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48" y="-70976"/>
            <a:ext cx="10515600" cy="1325563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Peter Weiss - ”</a:t>
            </a:r>
            <a:r>
              <a:rPr lang="sv-SE" dirty="0" err="1">
                <a:solidFill>
                  <a:schemeClr val="bg1"/>
                </a:solidFill>
              </a:rPr>
              <a:t>Das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err="1">
                <a:solidFill>
                  <a:schemeClr val="bg1"/>
                </a:solidFill>
              </a:rPr>
              <a:t>Grose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err="1">
                <a:solidFill>
                  <a:schemeClr val="bg1"/>
                </a:solidFill>
              </a:rPr>
              <a:t>Welttheater</a:t>
            </a:r>
            <a:r>
              <a:rPr lang="sv-SE" dirty="0">
                <a:solidFill>
                  <a:schemeClr val="bg1"/>
                </a:solidFill>
              </a:rPr>
              <a:t>”/</a:t>
            </a:r>
            <a:r>
              <a:rPr lang="sv-SE" dirty="0" err="1">
                <a:solidFill>
                  <a:schemeClr val="bg1"/>
                </a:solidFill>
              </a:rPr>
              <a:t>Moståndets</a:t>
            </a:r>
            <a:r>
              <a:rPr lang="sv-SE" dirty="0">
                <a:solidFill>
                  <a:schemeClr val="bg1"/>
                </a:solidFill>
              </a:rPr>
              <a:t> estetik</a:t>
            </a:r>
          </a:p>
        </p:txBody>
      </p:sp>
    </p:spTree>
    <p:extLst>
      <p:ext uri="{BB962C8B-B14F-4D97-AF65-F5344CB8AC3E}">
        <p14:creationId xmlns:p14="http://schemas.microsoft.com/office/powerpoint/2010/main" val="697573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48CF9A-02AB-637A-3AD1-BDE353E5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CDCF6B-1258-8038-0E92-7989C3356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Civilsamhällets förutsättningar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B24FED-3911-1848-C03C-532522828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455"/>
            <a:ext cx="10515600" cy="435133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Staten har sänkt anslagen med 500.000.000 kr till studieförbunden 2022-2026</a:t>
            </a:r>
          </a:p>
          <a:p>
            <a:r>
              <a:rPr lang="sv-SE" dirty="0">
                <a:solidFill>
                  <a:schemeClr val="bg1"/>
                </a:solidFill>
              </a:rPr>
              <a:t>Ideell kulturallians: ”1/3 av resurserna har försvunnit på 10 år”</a:t>
            </a:r>
          </a:p>
          <a:p>
            <a:r>
              <a:rPr lang="sv-SE" dirty="0">
                <a:solidFill>
                  <a:schemeClr val="bg1"/>
                </a:solidFill>
              </a:rPr>
              <a:t>Staten har sänkt anslaget till kultursamverkansmodellen (PLO + sänkt anslag)</a:t>
            </a:r>
          </a:p>
        </p:txBody>
      </p:sp>
    </p:spTree>
    <p:extLst>
      <p:ext uri="{BB962C8B-B14F-4D97-AF65-F5344CB8AC3E}">
        <p14:creationId xmlns:p14="http://schemas.microsoft.com/office/powerpoint/2010/main" val="148111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CAEA5-827C-EB99-AA9D-FD7E09B1E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3F067D-56A8-C71F-B52D-537A8773B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Civilsamhällets potential för deltagandemålet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32B7AF-1C14-1A90-9E5D-463CAAF38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455"/>
            <a:ext cx="10515600" cy="4351338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Studieförbunden – ”föreningarnas föreningar”</a:t>
            </a:r>
          </a:p>
          <a:p>
            <a:r>
              <a:rPr lang="sv-SE" dirty="0">
                <a:solidFill>
                  <a:schemeClr val="bg1"/>
                </a:solidFill>
              </a:rPr>
              <a:t>Samlingslokalerna och arrangörerna</a:t>
            </a:r>
          </a:p>
          <a:p>
            <a:r>
              <a:rPr lang="sv-SE" dirty="0">
                <a:solidFill>
                  <a:schemeClr val="bg1"/>
                </a:solidFill>
              </a:rPr>
              <a:t>Länsinstitutionerna och civilsamhället</a:t>
            </a:r>
          </a:p>
          <a:p>
            <a:pPr>
              <a:buFont typeface="Wingdings" pitchFamily="2" charset="2"/>
              <a:buChar char="è"/>
            </a:pPr>
            <a:r>
              <a:rPr lang="sv-SE" dirty="0">
                <a:solidFill>
                  <a:schemeClr val="bg1"/>
                </a:solidFill>
              </a:rPr>
              <a:t>Stärker förutsättningarna för att bredda deltagandet</a:t>
            </a:r>
          </a:p>
          <a:p>
            <a:pPr>
              <a:buFont typeface="Wingdings" pitchFamily="2" charset="2"/>
              <a:buChar char="è"/>
            </a:pPr>
            <a:r>
              <a:rPr lang="sv-SE" dirty="0">
                <a:solidFill>
                  <a:schemeClr val="bg1"/>
                </a:solidFill>
              </a:rPr>
              <a:t>Förutsättning för att nå de kulturpolitiska målen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18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72AF52-D250-E4B5-393F-C1036FA28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9C91FE-69A1-6116-AA62-627662A3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Vad behövs för att stärka möjligheterna för kultur i hela landet?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86A29C-64A9-6013-0829-19F540C27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545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Nästa regeringen behöver:</a:t>
            </a:r>
          </a:p>
          <a:p>
            <a:r>
              <a:rPr lang="sv-SE" dirty="0">
                <a:solidFill>
                  <a:schemeClr val="bg1"/>
                </a:solidFill>
              </a:rPr>
              <a:t>Återställa anslagen till studieförbunden</a:t>
            </a:r>
          </a:p>
          <a:p>
            <a:r>
              <a:rPr lang="sv-SE" dirty="0">
                <a:solidFill>
                  <a:schemeClr val="bg1"/>
                </a:solidFill>
              </a:rPr>
              <a:t>Öka anslagen inom kultursamverkansmodellen</a:t>
            </a:r>
          </a:p>
          <a:p>
            <a:r>
              <a:rPr lang="sv-SE" dirty="0">
                <a:solidFill>
                  <a:schemeClr val="bg1"/>
                </a:solidFill>
              </a:rPr>
              <a:t>Fördela stöd till riksorganisationer inom ideell kultursektor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Regioner och kommuner behöver:</a:t>
            </a:r>
          </a:p>
          <a:p>
            <a:r>
              <a:rPr lang="sv-SE" dirty="0">
                <a:solidFill>
                  <a:schemeClr val="bg1"/>
                </a:solidFill>
              </a:rPr>
              <a:t>Stärka förutsättningarna för ideell kultursektor</a:t>
            </a:r>
          </a:p>
          <a:p>
            <a:r>
              <a:rPr lang="sv-SE" dirty="0">
                <a:solidFill>
                  <a:schemeClr val="bg1"/>
                </a:solidFill>
              </a:rPr>
              <a:t>Ta eget ansvar för studieförbunden</a:t>
            </a:r>
          </a:p>
          <a:p>
            <a:r>
              <a:rPr lang="sv-SE" dirty="0">
                <a:solidFill>
                  <a:schemeClr val="bg1"/>
                </a:solidFill>
              </a:rPr>
              <a:t>Stärka samverkan mellan regionala/kommunala kulturinstitutioner och civilsamhället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0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334</Words>
  <Application>Microsoft Macintosh PowerPoint</Application>
  <PresentationFormat>Bredbild</PresentationFormat>
  <Paragraphs>42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Wingdings</vt:lpstr>
      <vt:lpstr>Office-tema</vt:lpstr>
      <vt:lpstr>Kulturens ekosystem</vt:lpstr>
      <vt:lpstr>PowerPoint-presentation</vt:lpstr>
      <vt:lpstr>De kulturpolitiska målen</vt:lpstr>
      <vt:lpstr>Har kulturpolitiken misslyckats med deltagandemålet?</vt:lpstr>
      <vt:lpstr>Vilken roll spelar civilsamhället för att breddning av deltagande i kulturlivet?</vt:lpstr>
      <vt:lpstr>PowerPoint-presentation</vt:lpstr>
      <vt:lpstr>Peter Weiss - ”Das Grose Welttheater”/Moståndets estetik</vt:lpstr>
      <vt:lpstr>Civilsamhällets förutsättningar</vt:lpstr>
      <vt:lpstr>Civilsamhällets potential för deltagandemålet</vt:lpstr>
      <vt:lpstr>Vad behövs för att stärka möjligheterna för kultur i hela landet?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Calle Nathanson</dc:creator>
  <cp:lastModifiedBy>Calle Nathanson</cp:lastModifiedBy>
  <cp:revision>1</cp:revision>
  <dcterms:created xsi:type="dcterms:W3CDTF">2026-08-25T14:32:31Z</dcterms:created>
  <dcterms:modified xsi:type="dcterms:W3CDTF">2026-08-31T07:58:45Z</dcterms:modified>
</cp:coreProperties>
</file>