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5" r:id="rId5"/>
    <p:sldMasterId id="2147483773" r:id="rId6"/>
    <p:sldMasterId id="2147483712" r:id="rId7"/>
    <p:sldMasterId id="2147483719" r:id="rId8"/>
    <p:sldMasterId id="2147483702" r:id="rId9"/>
  </p:sldMasterIdLst>
  <p:notesMasterIdLst>
    <p:notesMasterId r:id="rId13"/>
  </p:notesMasterIdLst>
  <p:handoutMasterIdLst>
    <p:handoutMasterId r:id="rId14"/>
  </p:handoutMasterIdLst>
  <p:sldIdLst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>
      <p:cViewPr varScale="1">
        <p:scale>
          <a:sx n="94" d="100"/>
          <a:sy n="94" d="100"/>
        </p:scale>
        <p:origin x="102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7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5F134-0BBA-4269-943B-9BAD9ABD1DE4}" type="datetimeFigureOut">
              <a:rPr lang="sv-SE" smtClean="0"/>
              <a:t>2020-05-07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B083F-E1C4-4DE3-A31D-C6A1D6DECF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519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F8DC2-1DD8-49BC-A216-B09D2294E1D8}" type="datetimeFigureOut">
              <a:rPr lang="sv-SE" smtClean="0"/>
              <a:t>2020-05-07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9C6D2-939D-48D2-A55F-2522CDF1D0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77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24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29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42800" y="4365104"/>
            <a:ext cx="8229600" cy="165618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42800" y="3286800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ctr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889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2291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29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42800" y="4365104"/>
            <a:ext cx="8229600" cy="165618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42800" y="3286800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ctr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851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0069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lnSpc>
                <a:spcPts val="4200"/>
              </a:lnSpc>
              <a:defRPr sz="4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0"/>
          </p:nvPr>
        </p:nvSpPr>
        <p:spPr>
          <a:xfrm>
            <a:off x="4658400" y="2039839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40647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948264" y="602128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663624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038701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42800" y="4365104"/>
            <a:ext cx="8229600" cy="165618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42800" y="3286800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ctr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29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99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4237114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lnSpc>
                <a:spcPts val="4200"/>
              </a:lnSpc>
              <a:defRPr sz="4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0"/>
          </p:nvPr>
        </p:nvSpPr>
        <p:spPr>
          <a:xfrm>
            <a:off x="4658400" y="2039839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229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948264" y="602128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404601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16195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472418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42800" y="4365104"/>
            <a:ext cx="8229600" cy="165618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42800" y="3286800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ctr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29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19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534191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lnSpc>
                <a:spcPts val="4200"/>
              </a:lnSpc>
              <a:defRPr sz="4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0"/>
          </p:nvPr>
        </p:nvSpPr>
        <p:spPr>
          <a:xfrm>
            <a:off x="4658400" y="2039839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36731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948264" y="602128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354724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826605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  <a:noFill/>
        </p:spPr>
        <p:txBody>
          <a:bodyPr bIns="0" anchor="b" anchorCtr="0"/>
          <a:lstStyle>
            <a:lvl1pPr algn="l">
              <a:lnSpc>
                <a:spcPts val="4200"/>
              </a:lnSpc>
              <a:defRPr b="0" cap="none" spc="0">
                <a:ln>
                  <a:noFill/>
                </a:ln>
                <a:solidFill>
                  <a:srgbClr val="7F7F7F"/>
                </a:solidFill>
                <a:effectLst/>
              </a:defRPr>
            </a:lvl1pPr>
          </a:lstStyle>
          <a:p>
            <a:r>
              <a:rPr kumimoji="0" lang="sv-SE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197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lnSpc>
                <a:spcPts val="4200"/>
              </a:lnSpc>
              <a:defRPr sz="4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0"/>
          </p:nvPr>
        </p:nvSpPr>
        <p:spPr>
          <a:xfrm>
            <a:off x="46584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755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948264" y="602128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410522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642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42800" y="4365104"/>
            <a:ext cx="8229600" cy="165618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42800" y="3286800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ctr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29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7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78016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lnSpc>
                <a:spcPts val="4200"/>
              </a:lnSpc>
              <a:defRPr sz="4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0"/>
          </p:nvPr>
        </p:nvSpPr>
        <p:spPr>
          <a:xfrm>
            <a:off x="4658400" y="2039839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6760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948264" y="602128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05881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74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6125722"/>
            <a:ext cx="1391040" cy="32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0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56" r:id="rId3"/>
    <p:sldLayoutId id="2147483748" r:id="rId4"/>
    <p:sldLayoutId id="2147483750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8000" y="1196856"/>
            <a:ext cx="82296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8000" y="2206800"/>
            <a:ext cx="82296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724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6125722"/>
            <a:ext cx="1391040" cy="323355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</p:spTree>
    <p:extLst>
      <p:ext uri="{BB962C8B-B14F-4D97-AF65-F5344CB8AC3E}">
        <p14:creationId xmlns:p14="http://schemas.microsoft.com/office/powerpoint/2010/main" val="150496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69" r:id="rId3"/>
    <p:sldLayoutId id="2147483754" r:id="rId4"/>
    <p:sldLayoutId id="214748376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74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6125722"/>
            <a:ext cx="1391040" cy="323355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</p:spTree>
    <p:extLst>
      <p:ext uri="{BB962C8B-B14F-4D97-AF65-F5344CB8AC3E}">
        <p14:creationId xmlns:p14="http://schemas.microsoft.com/office/powerpoint/2010/main" val="128532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8000" y="1196856"/>
            <a:ext cx="82296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8000" y="2206800"/>
            <a:ext cx="82296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724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6125722"/>
            <a:ext cx="1391040" cy="323355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</p:spTree>
    <p:extLst>
      <p:ext uri="{BB962C8B-B14F-4D97-AF65-F5344CB8AC3E}">
        <p14:creationId xmlns:p14="http://schemas.microsoft.com/office/powerpoint/2010/main" val="369615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70" r:id="rId3"/>
    <p:sldLayoutId id="2147483759" r:id="rId4"/>
    <p:sldLayoutId id="2147483767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8000" y="1051200"/>
            <a:ext cx="82296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8000" y="2206800"/>
            <a:ext cx="82296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724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6125722"/>
            <a:ext cx="1391040" cy="323355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</p:spTree>
    <p:extLst>
      <p:ext uri="{BB962C8B-B14F-4D97-AF65-F5344CB8AC3E}">
        <p14:creationId xmlns:p14="http://schemas.microsoft.com/office/powerpoint/2010/main" val="2073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71" r:id="rId3"/>
    <p:sldLayoutId id="2147483764" r:id="rId4"/>
    <p:sldLayoutId id="2147483768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468000" y="1051200"/>
            <a:ext cx="82296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468000" y="2206800"/>
            <a:ext cx="82296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477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200" b="0" kern="1200" cap="none" spc="0">
          <a:ln>
            <a:noFill/>
          </a:ln>
          <a:solidFill>
            <a:srgbClr val="7F7F7F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09EBE9B-45D7-4A62-BC0A-DFDDF15654FF}"/>
              </a:ext>
            </a:extLst>
          </p:cNvPr>
          <p:cNvSpPr txBox="1">
            <a:spLocks/>
          </p:cNvSpPr>
          <p:nvPr/>
        </p:nvSpPr>
        <p:spPr>
          <a:xfrm>
            <a:off x="899592" y="3284984"/>
            <a:ext cx="8051602" cy="432569"/>
          </a:xfrm>
          <a:prstGeom prst="rect">
            <a:avLst/>
          </a:prstGeom>
        </p:spPr>
        <p:txBody>
          <a:bodyPr bIns="0" anchor="b" anchorCtr="0"/>
          <a:lstStyle>
            <a:lvl1pPr algn="ctr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2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err="1"/>
              <a:t>SÄBO_Exempel_Lokal</a:t>
            </a:r>
            <a:r>
              <a:rPr lang="sv-SE" sz="3600" dirty="0"/>
              <a:t> hygienrutin_200507</a:t>
            </a:r>
          </a:p>
        </p:txBody>
      </p:sp>
      <p:pic>
        <p:nvPicPr>
          <p:cNvPr id="8" name="Bildobjekt 7" descr="En bild som visar rum&#10;&#10;Automatiskt genererad beskrivning">
            <a:extLst>
              <a:ext uri="{FF2B5EF4-FFF2-40B4-BE49-F238E27FC236}">
                <a16:creationId xmlns:a16="http://schemas.microsoft.com/office/drawing/2014/main" id="{D7C9EA2B-7C40-4B3E-9DD4-9315C6BBE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5" y="4129112"/>
            <a:ext cx="1819007" cy="18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5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313" y="1052216"/>
            <a:ext cx="5543847" cy="581914"/>
          </a:xfrm>
        </p:spPr>
        <p:txBody>
          <a:bodyPr/>
          <a:lstStyle/>
          <a:p>
            <a:r>
              <a:rPr lang="sv-SE" sz="4400" b="1" dirty="0">
                <a:solidFill>
                  <a:srgbClr val="00B0F0"/>
                </a:solidFill>
              </a:rPr>
              <a:t>Innehåll SIP-ryggsäck</a:t>
            </a: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D51A9AD-6D6D-450D-868D-4BB4BA87C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508406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C38CFC9-67BB-4408-A237-61F5B30CD483}"/>
              </a:ext>
            </a:extLst>
          </p:cNvPr>
          <p:cNvSpPr txBox="1"/>
          <p:nvPr/>
        </p:nvSpPr>
        <p:spPr>
          <a:xfrm>
            <a:off x="5284816" y="1527690"/>
            <a:ext cx="386192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dirty="0"/>
            </a:br>
            <a:br>
              <a:rPr lang="sv-SE" dirty="0"/>
            </a:br>
            <a:r>
              <a:rPr lang="sv-SE" b="1" dirty="0"/>
              <a:t>1. </a:t>
            </a:r>
            <a:r>
              <a:rPr lang="sv-SE" dirty="0"/>
              <a:t>Stativ </a:t>
            </a:r>
          </a:p>
          <a:p>
            <a:r>
              <a:rPr lang="sv-SE" b="1" dirty="0"/>
              <a:t>2. </a:t>
            </a:r>
            <a:r>
              <a:rPr lang="sv-SE" dirty="0"/>
              <a:t>Förlängningskabel </a:t>
            </a:r>
          </a:p>
          <a:p>
            <a:r>
              <a:rPr lang="sv-SE" b="1" dirty="0"/>
              <a:t>3. </a:t>
            </a:r>
            <a:r>
              <a:rPr lang="sv-SE" dirty="0"/>
              <a:t>Desinfektionsdukar </a:t>
            </a:r>
          </a:p>
          <a:p>
            <a:r>
              <a:rPr lang="sv-SE" b="1" dirty="0"/>
              <a:t>4. </a:t>
            </a:r>
            <a:r>
              <a:rPr lang="sv-SE" dirty="0"/>
              <a:t>Konferenshögtalare med tillhörande fodral </a:t>
            </a:r>
          </a:p>
          <a:p>
            <a:r>
              <a:rPr lang="sv-SE" b="1" dirty="0"/>
              <a:t>5. </a:t>
            </a:r>
            <a:r>
              <a:rPr lang="sv-SE" dirty="0"/>
              <a:t>Laddare till surfplatta (iPad) </a:t>
            </a:r>
          </a:p>
          <a:p>
            <a:r>
              <a:rPr lang="sv-SE" b="1" dirty="0"/>
              <a:t>6. </a:t>
            </a:r>
            <a:r>
              <a:rPr lang="sv-SE" dirty="0"/>
              <a:t>Återfuktande handdesinfektion  </a:t>
            </a:r>
          </a:p>
          <a:p>
            <a:r>
              <a:rPr lang="sv-SE" b="1" dirty="0"/>
              <a:t>7. </a:t>
            </a:r>
            <a:r>
              <a:rPr lang="sv-SE" dirty="0"/>
              <a:t>Surfplatta (iPad) med tillhörande skyddsfodral</a:t>
            </a:r>
          </a:p>
          <a:p>
            <a:r>
              <a:rPr lang="sv-SE" b="1" dirty="0"/>
              <a:t>8. </a:t>
            </a:r>
            <a:r>
              <a:rPr lang="sv-SE" dirty="0"/>
              <a:t>Användarmanualer och instruktioner</a:t>
            </a:r>
          </a:p>
          <a:p>
            <a:r>
              <a:rPr lang="sv-SE" b="1" dirty="0"/>
              <a:t>9. </a:t>
            </a:r>
            <a:r>
              <a:rPr lang="sv-SE" dirty="0"/>
              <a:t>Förpackning med undersökningshandskar </a:t>
            </a:r>
          </a:p>
          <a:p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1D279C3-C7BA-4073-A1BB-5A3AD8776801}"/>
              </a:ext>
            </a:extLst>
          </p:cNvPr>
          <p:cNvSpPr/>
          <p:nvPr/>
        </p:nvSpPr>
        <p:spPr>
          <a:xfrm>
            <a:off x="539552" y="2189534"/>
            <a:ext cx="383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1.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E618C84-6EB8-40C7-A99A-09E10D179AE6}"/>
              </a:ext>
            </a:extLst>
          </p:cNvPr>
          <p:cNvSpPr/>
          <p:nvPr/>
        </p:nvSpPr>
        <p:spPr>
          <a:xfrm>
            <a:off x="1466297" y="2691993"/>
            <a:ext cx="383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2.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6A912-BC19-4F0C-A74F-714B91EE9567}"/>
              </a:ext>
            </a:extLst>
          </p:cNvPr>
          <p:cNvSpPr/>
          <p:nvPr/>
        </p:nvSpPr>
        <p:spPr>
          <a:xfrm>
            <a:off x="1548077" y="3652909"/>
            <a:ext cx="383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4.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46304BB-617F-4436-9AC2-4A93D753CE20}"/>
              </a:ext>
            </a:extLst>
          </p:cNvPr>
          <p:cNvSpPr/>
          <p:nvPr/>
        </p:nvSpPr>
        <p:spPr>
          <a:xfrm>
            <a:off x="2108951" y="3350625"/>
            <a:ext cx="383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5.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3D736DA-9888-4E3E-B7CC-94627D0C3D2D}"/>
              </a:ext>
            </a:extLst>
          </p:cNvPr>
          <p:cNvSpPr/>
          <p:nvPr/>
        </p:nvSpPr>
        <p:spPr>
          <a:xfrm>
            <a:off x="1657922" y="4349833"/>
            <a:ext cx="383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7.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BB6B2F3-97D4-4D33-ACD0-00B67AED2EDD}"/>
              </a:ext>
            </a:extLst>
          </p:cNvPr>
          <p:cNvSpPr/>
          <p:nvPr/>
        </p:nvSpPr>
        <p:spPr>
          <a:xfrm>
            <a:off x="2451629" y="3350625"/>
            <a:ext cx="383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6.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85330B6-F55D-4D4D-AF16-BBE33D962390}"/>
              </a:ext>
            </a:extLst>
          </p:cNvPr>
          <p:cNvSpPr/>
          <p:nvPr/>
        </p:nvSpPr>
        <p:spPr>
          <a:xfrm>
            <a:off x="2791529" y="4257758"/>
            <a:ext cx="383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8.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CDB4D81-FF57-497C-94AC-8A40F83CAA96}"/>
              </a:ext>
            </a:extLst>
          </p:cNvPr>
          <p:cNvSpPr/>
          <p:nvPr/>
        </p:nvSpPr>
        <p:spPr>
          <a:xfrm>
            <a:off x="2371481" y="2465393"/>
            <a:ext cx="383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3.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F34BCCE-24C9-4409-9E5E-0B7A65BF7367}"/>
              </a:ext>
            </a:extLst>
          </p:cNvPr>
          <p:cNvSpPr/>
          <p:nvPr/>
        </p:nvSpPr>
        <p:spPr>
          <a:xfrm>
            <a:off x="3961786" y="4253750"/>
            <a:ext cx="383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9.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3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DB0D9C-23B3-4668-8807-DE0D0066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92" y="692697"/>
            <a:ext cx="8856215" cy="768238"/>
          </a:xfrm>
        </p:spPr>
        <p:txBody>
          <a:bodyPr/>
          <a:lstStyle/>
          <a:p>
            <a:r>
              <a:rPr lang="sv-SE" sz="4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 hantera och rengöra utrustningen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004300B-4DFA-408B-B7ED-C4ADAB914627}"/>
              </a:ext>
            </a:extLst>
          </p:cNvPr>
          <p:cNvSpPr/>
          <p:nvPr/>
        </p:nvSpPr>
        <p:spPr>
          <a:xfrm>
            <a:off x="335847" y="1484784"/>
            <a:ext cx="57641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Ryggsäcken placeras på golvet i patientens hemmiljö </a:t>
            </a:r>
            <a:b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Rengör händerna med handdesinfektion</a:t>
            </a:r>
            <a:b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Packa upp och montera utrustningen. Genomför mötet </a:t>
            </a:r>
            <a:b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Använd undersökningshandskarna och rengör </a:t>
            </a:r>
            <a:b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utrustningen med desinfektionsdukarna. Ytor som varit nära patienten är särskilt viktiga att rengöra</a:t>
            </a:r>
            <a:b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Packa ner den rengjorda utrustningen i ryggsäcken </a:t>
            </a:r>
            <a:b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Rengör händerna med handdesinfektion</a:t>
            </a:r>
            <a:b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 tänka på: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Placera ej utrustning i patientens säng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Rengör ryggsäcken med jämna mellanrum</a:t>
            </a:r>
            <a:b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3C04AF0-8751-4299-B94C-A5E73B32CA05}"/>
              </a:ext>
            </a:extLst>
          </p:cNvPr>
          <p:cNvSpPr/>
          <p:nvPr/>
        </p:nvSpPr>
        <p:spPr>
          <a:xfrm>
            <a:off x="6149165" y="1527179"/>
            <a:ext cx="422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5A3E21C-BD09-443D-B805-60568DC94313}"/>
              </a:ext>
            </a:extLst>
          </p:cNvPr>
          <p:cNvSpPr/>
          <p:nvPr/>
        </p:nvSpPr>
        <p:spPr>
          <a:xfrm>
            <a:off x="6408293" y="3333138"/>
            <a:ext cx="426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9FF9789-FACB-47CF-B522-312A35C3910F}"/>
              </a:ext>
            </a:extLst>
          </p:cNvPr>
          <p:cNvSpPr/>
          <p:nvPr/>
        </p:nvSpPr>
        <p:spPr>
          <a:xfrm>
            <a:off x="6353626" y="5061330"/>
            <a:ext cx="426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F6A792A-6FA6-4A4D-A8EF-B22770E99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03" y="1508561"/>
            <a:ext cx="1392782" cy="201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86AFF5F-D0A6-4FD9-AB3B-639C989BF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25762" y="1819971"/>
            <a:ext cx="1912293" cy="143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024309B-36E4-4125-A89B-D6089C4EEF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44" y="3534518"/>
            <a:ext cx="3092409" cy="2426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2187945"/>
      </p:ext>
    </p:extLst>
  </p:cSld>
  <p:clrMapOvr>
    <a:masterClrMapping/>
  </p:clrMapOvr>
</p:sld>
</file>

<file path=ppt/theme/theme1.xml><?xml version="1.0" encoding="utf-8"?>
<a:theme xmlns:a="http://schemas.openxmlformats.org/drawingml/2006/main" name="RVN Blå (Standard)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CEF26347-2EBB-4F56-BC0C-0ED248B395F5}"/>
    </a:ext>
  </a:extLst>
</a:theme>
</file>

<file path=ppt/theme/theme2.xml><?xml version="1.0" encoding="utf-8"?>
<a:theme xmlns:a="http://schemas.openxmlformats.org/drawingml/2006/main" name="RVN Grön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AC8F0FAD-47C7-49FD-895A-B0C52AFA1F18}"/>
    </a:ext>
  </a:extLst>
</a:theme>
</file>

<file path=ppt/theme/theme3.xml><?xml version="1.0" encoding="utf-8"?>
<a:theme xmlns:a="http://schemas.openxmlformats.org/drawingml/2006/main" name="RVN Gul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FE51C29E-171E-45D7-AC17-76E4FA541FCC}"/>
    </a:ext>
  </a:extLst>
</a:theme>
</file>

<file path=ppt/theme/theme4.xml><?xml version="1.0" encoding="utf-8"?>
<a:theme xmlns:a="http://schemas.openxmlformats.org/drawingml/2006/main" name="RVN Lila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4CAA1931-D01A-4275-B55E-BB46355E4A88}"/>
    </a:ext>
  </a:extLst>
</a:theme>
</file>

<file path=ppt/theme/theme5.xml><?xml version="1.0" encoding="utf-8"?>
<a:theme xmlns:a="http://schemas.openxmlformats.org/drawingml/2006/main" name="RVN Orange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28AD6BA9-3606-484D-A330-0F9E90D241B3}"/>
    </a:ext>
  </a:extLst>
</a:theme>
</file>

<file path=ppt/theme/theme6.xml><?xml version="1.0" encoding="utf-8"?>
<a:theme xmlns:a="http://schemas.openxmlformats.org/drawingml/2006/main" name="RVN Blank med sidfot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FF2255BA-94E9-44FD-996C-8BC2930B6D45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0164579497484495FFE6D297651C21" ma:contentTypeVersion="2" ma:contentTypeDescription="Create a new document." ma:contentTypeScope="" ma:versionID="d22dbbe806a2e2b8b5d8cbdc10e6acd1">
  <xsd:schema xmlns:xsd="http://www.w3.org/2001/XMLSchema" xmlns:xs="http://www.w3.org/2001/XMLSchema" xmlns:p="http://schemas.microsoft.com/office/2006/metadata/properties" xmlns:ns2="f43a4422-3c3a-438f-a032-623ffbe8c904" targetNamespace="http://schemas.microsoft.com/office/2006/metadata/properties" ma:root="true" ma:fieldsID="d762db69803305e594ecbf5b76f33e68" ns2:_="">
    <xsd:import namespace="f43a4422-3c3a-438f-a032-623ffbe8c90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a4422-3c3a-438f-a032-623ffbe8c9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3a4422-3c3a-438f-a032-623ffbe8c90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1E4E6E8-8D15-4BAB-8C81-84698CD34A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3a4422-3c3a-438f-a032-623ffbe8c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51EED2-69C7-4265-81C4-A1F87D13AF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D0BC15-E58F-4798-B441-7B9BA92706E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43a4422-3c3a-438f-a032-623ffbe8c90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RVN Powerpoint Mall</Template>
  <TotalTime>10</TotalTime>
  <Words>49</Words>
  <Application>Microsoft Office PowerPoint</Application>
  <PresentationFormat>Bildspel på skärmen (4:3)</PresentationFormat>
  <Paragraphs>29</Paragraphs>
  <Slides>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3</vt:i4>
      </vt:variant>
    </vt:vector>
  </HeadingPairs>
  <TitlesOfParts>
    <vt:vector size="11" baseType="lpstr">
      <vt:lpstr>Arial</vt:lpstr>
      <vt:lpstr>Calibri</vt:lpstr>
      <vt:lpstr>RVN Blå (Standard)</vt:lpstr>
      <vt:lpstr>RVN Grön</vt:lpstr>
      <vt:lpstr>RVN Gul</vt:lpstr>
      <vt:lpstr>RVN Lila</vt:lpstr>
      <vt:lpstr>RVN Orange</vt:lpstr>
      <vt:lpstr>RVN Blank med sidfot</vt:lpstr>
      <vt:lpstr>PowerPoint-presentation</vt:lpstr>
      <vt:lpstr>Innehåll SIP-ryggsäck</vt:lpstr>
      <vt:lpstr>Att hantera och rengöra utrustningen</vt:lpstr>
    </vt:vector>
  </TitlesOfParts>
  <Company>Landstinget Västernorrland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Viktor Dunder</dc:creator>
  <cp:lastModifiedBy>Viktor Dunder</cp:lastModifiedBy>
  <cp:revision>8</cp:revision>
  <dcterms:created xsi:type="dcterms:W3CDTF">2020-05-07T06:47:13Z</dcterms:created>
  <dcterms:modified xsi:type="dcterms:W3CDTF">2020-05-07T06:57:22Z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0x010100C50164579497484495FFE6D297651C21</vt:lpwstr>
  </property>
</Properties>
</file>